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67" r:id="rId3"/>
    <p:sldId id="269" r:id="rId4"/>
    <p:sldId id="264" r:id="rId5"/>
    <p:sldId id="268" r:id="rId6"/>
    <p:sldId id="258" r:id="rId7"/>
    <p:sldId id="257" r:id="rId8"/>
    <p:sldId id="261" r:id="rId9"/>
    <p:sldId id="263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/>
    <p:restoredTop sz="94690"/>
  </p:normalViewPr>
  <p:slideViewPr>
    <p:cSldViewPr snapToGrid="0">
      <p:cViewPr varScale="1">
        <p:scale>
          <a:sx n="151" d="100"/>
          <a:sy n="151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8DAA-B92D-A04E-A554-DF2383B6EE67}" type="datetimeFigureOut">
              <a:rPr lang="en-US" smtClean="0"/>
              <a:t>5/1/26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F1D8-DCBD-8D42-853A-924B16B36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97CCB-9DC5-37D8-3D43-0399B1516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15AB5-C7DD-2C54-5FDA-F046F2D44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50872-A5C7-7368-B2FB-D6A950A36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99FB2-8C8C-2076-E6AC-268363261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F1D8-DCBD-8D42-853A-924B16B36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F1D8-DCBD-8D42-853A-924B16B36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8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054A-0582-53A1-BB66-16FC162AF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D1B1E-708A-E514-00B6-295DECD1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124F5-9C5D-6D5D-557F-D49CA4B3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D32B6-B3B2-C8A2-F2C9-9855241C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957B3-CD4A-0F8F-6085-0A1E06FA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A6D3-ABB9-CA4F-CA93-27C88A1A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FEB84-6CEC-CE12-0C67-D71DF7BF8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35968-499C-3C20-AEF9-F34CFEDB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F54C-2B89-0DAB-BC11-E6E12398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96BCF-7057-39B3-A3C6-7B4029A8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1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227DA-00F7-9761-73CE-5A80D3178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49A53-42A1-A890-A4A2-86EA2CED8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CFB6D-0C6C-ABA9-23BE-A698994A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85C4-6480-26ED-77DA-94725B28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0759D-BDC4-2B02-E931-39B65DF1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56EC-C8A1-05FE-3F88-126BE275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EC6EB-5A7A-448B-CA78-C92F6B9A2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C2FB8-8804-55FB-63F2-F79241B5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BCBC7-3418-084B-4AB2-DEE8E63C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1ADC0-80FB-37BA-4689-259F0E1B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2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0699-E2B3-A8E1-DD10-DD2B02FF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1BD0E-25E1-7A8D-774C-5451191C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B80A0-4378-5928-671B-7BFE4899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FBF9-F1BF-8B33-3100-C9AA7561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EFEEF-4A42-E25E-982E-34442807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3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0474-F9AF-7F12-D4C8-5D7D2AD8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F73D9-1A3A-3387-04E9-1BFD6DD5C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A4269-7044-D602-D69B-8E5CA15D5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9D3C2-FA1A-9365-17E4-B8A99E1C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94C38-653D-B2FD-95AB-668B4DA3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422EC-C162-0B13-7BC4-512ACE80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3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D071-EA16-AA7F-C64E-73AFDEAE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4DDE0-8711-4850-0840-FD47214A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E6B3C-DA8C-E0D0-B105-77BE6118B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E49D4-F915-6DAF-BAA0-250989F00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D5D57-4C2B-C6D2-446C-30FF50AA8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844B3-F4CE-BC80-D6C6-DE711590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88E9C-2119-722F-FFA0-9D64D130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685D56-4C2D-D9AB-8383-04B499E8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16DD-1F00-9E85-7663-CE8C2D5B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1F3A3-F6AE-8317-FB0F-A1A81409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218C9-1BE5-5D07-7D8E-F4C06186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84E42-FA96-7609-27E0-479C4FBD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2DEFA-6971-0724-3B95-7657FEF5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0C534-3121-995B-09D1-DA08AAC8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5A9B5-A516-7D7B-A08C-C58AF274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363A-C456-9D26-869B-3733F40E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43145-7F92-B66A-A83D-BE1C8481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2326A-7CD8-D4F8-2254-BD59F0C1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C1728-7179-34B5-D112-481A8694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3650-35AB-B040-C836-65FE115E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8123D-F55F-684B-EAB4-F3272AF0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5817-5482-4CA3-6F45-B0B35B26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09ADE-AA5B-5BA1-E5FC-50AA59F21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5D7CD-954F-5016-8055-90DD260F9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70CC1-6344-6DEB-2F6A-4B53D37C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64C98-4242-44A9-BB9D-334A0E40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D383-F9C2-2590-723D-C7E96330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1A415-42DA-9D25-124B-71860AA4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8A9A-A878-0544-6507-3FAC7DA5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CB902-20C9-647E-872F-D26CF8B60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2376E4-A702-DD4F-9632-2F6E7977BF87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D1B9F-0477-1F95-0DE7-B9DA067E7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878FC-E972-1A2B-A7AA-A97C007B8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58BC9-4266-4443-997C-44DB360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5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B38A-D44E-94B2-9D34-153AAF89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809"/>
            <a:ext cx="10515600" cy="90387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PROMOTER/DEVELOPER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1C86-FD4D-7B61-E9A0-082C17841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Bhoop Sehrawat</a:t>
            </a:r>
          </a:p>
          <a:p>
            <a:pPr marL="0" indent="0">
              <a:buNone/>
            </a:pPr>
            <a:r>
              <a:rPr lang="en-US" dirty="0"/>
              <a:t>MS Env. </a:t>
            </a:r>
            <a:r>
              <a:rPr lang="en-US" dirty="0" err="1"/>
              <a:t>Engg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MS, </a:t>
            </a:r>
            <a:r>
              <a:rPr lang="en-US" dirty="0" err="1"/>
              <a:t>Ph.D</a:t>
            </a:r>
            <a:r>
              <a:rPr lang="en-US" dirty="0"/>
              <a:t> </a:t>
            </a:r>
            <a:r>
              <a:rPr lang="en-US"/>
              <a:t>Applied Chemistry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bhoop@Hotmail.com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Cell: 412-995-8021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15 years residential &amp; retail real estate development &amp; management experience</a:t>
            </a:r>
          </a:p>
          <a:p>
            <a:r>
              <a:rPr lang="en-US" dirty="0"/>
              <a:t>16 years of Information Technology experience as SAP consultant</a:t>
            </a:r>
          </a:p>
          <a:p>
            <a:r>
              <a:rPr lang="en-US" dirty="0"/>
              <a:t>15 years of experience as Scientist, Research &amp; Development, Polymers, Pharmaceuticals, Manufacturing, Oil &amp; Gas Drilling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DFC2D6-C4DB-6BF3-86ED-FE3DC714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26" y="702733"/>
            <a:ext cx="10364974" cy="75392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ASCENSION MODEL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6CCD5D-E951-F4F2-31B3-1EE576D54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1701" y="1825624"/>
            <a:ext cx="7377823" cy="46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58429-84B4-28A3-628B-4F6237C0F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556A-FB1E-4968-B4AB-B63FEB4B5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195"/>
          </a:xfrm>
        </p:spPr>
        <p:txBody>
          <a:bodyPr>
            <a:normAutofit/>
          </a:bodyPr>
          <a:lstStyle/>
          <a:p>
            <a:r>
              <a:rPr lang="en-US" sz="3600" dirty="0"/>
              <a:t>CHALLENGE-I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59B61-2991-A39B-CF16-66716DFE837F}"/>
              </a:ext>
            </a:extLst>
          </p:cNvPr>
          <p:cNvSpPr txBox="1"/>
          <p:nvPr/>
        </p:nvSpPr>
        <p:spPr>
          <a:xfrm>
            <a:off x="1884219" y="2244436"/>
            <a:ext cx="94765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Born and brought up in a family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Parents without any formal education – Never been to primary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Agricultural laborer in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Annual income of INR 2500/annum i.e. US$ 625/annum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family of 10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Two room village home of 600 sq.ft with no kitchen and no bathroom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97907-760B-CEA3-824C-EC0CDCC00569}"/>
              </a:ext>
            </a:extLst>
          </p:cNvPr>
          <p:cNvSpPr txBox="1"/>
          <p:nvPr/>
        </p:nvSpPr>
        <p:spPr>
          <a:xfrm>
            <a:off x="6078828" y="63621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790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BDF1-3381-247F-7CEB-6E1D434D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CHALLENGE-II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1FD1-3D84-0E63-D3FE-E3BA261E3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Quit the executive career in India</a:t>
            </a:r>
          </a:p>
          <a:p>
            <a:r>
              <a:rPr lang="en-US" dirty="0"/>
              <a:t>Migrated to US in 1994 at the age of 41+</a:t>
            </a:r>
          </a:p>
          <a:p>
            <a:r>
              <a:rPr lang="en-US" dirty="0"/>
              <a:t>Financial Nightmare - No job, no business, no support</a:t>
            </a:r>
          </a:p>
          <a:p>
            <a:r>
              <a:rPr lang="en-US" dirty="0"/>
              <a:t>A fresh start from scratch – warehouse labor jobs, joined evening school for MS environmental engineering with loan, Lab technician job, transitioned to SAP consulting by 2000</a:t>
            </a:r>
          </a:p>
          <a:p>
            <a:r>
              <a:rPr lang="en-US" dirty="0"/>
              <a:t>Until 2008 lived in rented one-bedroom apartment without bed and slept on carpet. </a:t>
            </a:r>
          </a:p>
          <a:p>
            <a:r>
              <a:rPr lang="en-US" dirty="0"/>
              <a:t>Prioritized kids' education, cared ageing parents in India including home, food, healthcare &amp; nursing</a:t>
            </a:r>
          </a:p>
        </p:txBody>
      </p:sp>
    </p:spTree>
    <p:extLst>
      <p:ext uri="{BB962C8B-B14F-4D97-AF65-F5344CB8AC3E}">
        <p14:creationId xmlns:p14="http://schemas.microsoft.com/office/powerpoint/2010/main" val="341349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E90C-CE43-4C65-4AD2-7141354D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sz="3600" dirty="0"/>
              <a:t>PURCHASED 17 PARCELS IN MID-HILL-2012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AF1CB9-08A8-361C-EEEA-375CD598A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995" y="1271277"/>
            <a:ext cx="7896009" cy="49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1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0F74-DC87-66A5-B82E-9FFDE05E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RATIONAL BEHIND PURCHASE OF 17 LOTS IN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E65B3-A20D-113B-21B7-AA9238C73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Build and develop Institution for Collaborative Efforts among Parents-Students-Teachers to groom a child as economic driver of community</a:t>
            </a:r>
          </a:p>
          <a:p>
            <a:r>
              <a:rPr lang="en-US" dirty="0"/>
              <a:t>Education of our children is the single most ingredient that can bring fortune to the community in a single generation. </a:t>
            </a:r>
          </a:p>
          <a:p>
            <a:r>
              <a:rPr lang="en-US" dirty="0"/>
              <a:t>Organizing special after-school and/or week-end custom curriculum for children to enhance their learning experience and motivate them for excellence</a:t>
            </a:r>
          </a:p>
          <a:p>
            <a:r>
              <a:rPr lang="en-US" dirty="0"/>
              <a:t>Coaching for a progressive and successful career</a:t>
            </a:r>
          </a:p>
          <a:p>
            <a:r>
              <a:rPr lang="en-US" dirty="0"/>
              <a:t>Technical skill development to provide hands-on, industry-aligned training in IT, healthcare, and trades to facilitate quick workforce entry.</a:t>
            </a:r>
          </a:p>
          <a:p>
            <a:r>
              <a:rPr lang="en-US" dirty="0"/>
              <a:t>But I am told that the land is available for residential use only and so is the project plan being submitted and discussed as below</a:t>
            </a:r>
          </a:p>
        </p:txBody>
      </p:sp>
    </p:spTree>
    <p:extLst>
      <p:ext uri="{BB962C8B-B14F-4D97-AF65-F5344CB8AC3E}">
        <p14:creationId xmlns:p14="http://schemas.microsoft.com/office/powerpoint/2010/main" val="30808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1243-B53F-17CD-CD8C-EDE48B59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333"/>
            <a:ext cx="10515600" cy="759355"/>
          </a:xfrm>
        </p:spPr>
        <p:txBody>
          <a:bodyPr/>
          <a:lstStyle/>
          <a:p>
            <a:pPr algn="ctr"/>
            <a:r>
              <a:rPr lang="en-US" sz="3600" dirty="0"/>
              <a:t>PROJECT LOCATION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3326AD-4A1B-237B-16B8-14F12D630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422" y="1690688"/>
            <a:ext cx="8314045" cy="50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6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0195-629D-8382-49FE-0B45D3C1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867"/>
            <a:ext cx="8837428" cy="4507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	</a:t>
            </a:r>
            <a:r>
              <a:rPr lang="en-US" sz="4000" dirty="0"/>
              <a:t>PARCELS FOR 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14A02-B2E6-14F1-091A-CEC9DC94D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3" y="1246602"/>
            <a:ext cx="8478982" cy="53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4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CCE6-4363-825A-BB8D-15182F22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70273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TOP VIEW LAYOUT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6D3554-C126-49F4-B90D-C8F0EEF22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236" y="1272920"/>
            <a:ext cx="8513879" cy="53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3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8D35-DED8-D217-BD8C-AF4C0CB3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365126"/>
            <a:ext cx="10397836" cy="81174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HARMONY MODEL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19352C9-9E60-701B-28BD-8B1D31D34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536" y="1239185"/>
            <a:ext cx="9066463" cy="51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362</Words>
  <Application>Microsoft Macintosh PowerPoint</Application>
  <PresentationFormat>Widescreen</PresentationFormat>
  <Paragraphs>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PROMOTER/DEVELOPER OVERVIEW</vt:lpstr>
      <vt:lpstr>CHALLENGE-I</vt:lpstr>
      <vt:lpstr>CHALLENGE-II</vt:lpstr>
      <vt:lpstr> PURCHASED 17 PARCELS IN MID-HILL-2012</vt:lpstr>
      <vt:lpstr>RATIONAL BEHIND PURCHASE OF 17 LOTS IN 2012</vt:lpstr>
      <vt:lpstr>PROJECT LOCATION</vt:lpstr>
      <vt:lpstr> PARCELS FOR DEVELOPMENT</vt:lpstr>
      <vt:lpstr>TOP VIEW LAYOUT</vt:lpstr>
      <vt:lpstr>HARMONY MODEL</vt:lpstr>
      <vt:lpstr>ASCENSION MODEL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Bhoop S</dc:creator>
  <cp:lastModifiedBy>Bhoop S</cp:lastModifiedBy>
  <cp:revision>7</cp:revision>
  <dcterms:created xsi:type="dcterms:W3CDTF">2026-04-23T20:15:26Z</dcterms:created>
  <dcterms:modified xsi:type="dcterms:W3CDTF">2026-05-01T16:02:48Z</dcterms:modified>
</cp:coreProperties>
</file>