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5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2FB40-29AE-EDBC-E594-4FC579A8BE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6DB27E-F5B8-86A3-B7E5-EC1A914C95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AA5B0C-3C2F-6B11-43C0-D74CDE286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C4175-D7F1-4453-9A1F-981408131BE2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6D4D60-E038-5F0B-1348-81A722E40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0AE9AC-ACCD-4681-F4A1-373BE24C7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DA63-8B2A-4918-8026-FBFF08048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893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6739B-AF7F-C573-EE7B-C20804112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D08C94-16D1-CD10-A792-2B1BD39711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C8C5CF-D467-4996-7FB2-790A472C0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C4175-D7F1-4453-9A1F-981408131BE2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86CF08-1426-0D74-B0B1-DE9F4FF86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B6317-A9C4-C29B-40D9-71293BAFF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DA63-8B2A-4918-8026-FBFF08048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965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FC551-EC3C-C1A9-96DB-90AA862D9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501FA3-D2A3-9023-6D72-0D6C461BF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C28107-A693-3059-ED67-7B7317227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C4175-D7F1-4453-9A1F-981408131BE2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58A492-1E29-D1AE-ACDB-B9D94ACEE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06A5FA-51FD-AB3F-3349-5369C13B6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DA63-8B2A-4918-8026-FBFF08048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160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46C29-095D-FE84-7D81-A45F4645E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EB086E-20D8-DB7A-C809-CD308FAF6A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A275E5-0592-6F5E-5F38-32B1C286B9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FAE8EA-A4B1-0BE2-4316-5339E934E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C4175-D7F1-4453-9A1F-981408131BE2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115445-BD69-7B9C-DCC5-76EAE5FC8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2B140D-E4DA-D9B5-D7BC-D823B488B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DA63-8B2A-4918-8026-FBFF08048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127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0E0C7-921B-B965-5F2A-469733AA6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11E5CD-5342-0909-0558-E543DF7014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2C59BA-1FF4-B157-6311-EB0F1FB4F0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D5754F-D675-CABC-FA2D-60A66C1EC8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4E6655-F16F-0B9A-0721-DE8C27C7AB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A806C3-75FA-4A0F-E86D-1E6A0636A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C4175-D7F1-4453-9A1F-981408131BE2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8483C4-8BF7-EC2C-AE26-7E13B7C6C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839081-02D6-C2A9-0FF3-00C1E7552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DA63-8B2A-4918-8026-FBFF08048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431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6D039-9C04-5DFB-D19E-22C981791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AED3C1-B522-9B67-CF94-7CF73BA80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C4175-D7F1-4453-9A1F-981408131BE2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F902F5-F4FF-C41D-679F-064B4CE14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FF5F23-D299-13FE-E815-F6D7B48B8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DA63-8B2A-4918-8026-FBFF08048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379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B01F63-E730-04CE-A58C-7C0F5C533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C4175-D7F1-4453-9A1F-981408131BE2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D2DAFD-C568-75AE-1DAA-D819DF580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63CBB8-B2BE-6163-66AA-C0691A590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DA63-8B2A-4918-8026-FBFF08048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542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82B88-95EE-8DE8-6C0E-DD85F8040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EAB30-48B3-CF4C-60D4-7ECF372A89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5742CD-83E5-8978-7C39-3EA313E70E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87B2DF-F101-333C-A36C-8C8E14524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C4175-D7F1-4453-9A1F-981408131BE2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E0FE69-0425-2AD0-558F-1FF41B1B9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ED3373-6CCF-822B-4B18-927DB9AF4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DA63-8B2A-4918-8026-FBFF08048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978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850B6-EFD3-F237-5261-DF6FACAEC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03A96C-85A8-4781-8287-EF9E93A900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838794-7B1A-382D-84EF-702EDBF6CE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46CC8A-536E-FEB2-94CA-247B0E2C2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C4175-D7F1-4453-9A1F-981408131BE2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5D2433-5730-C484-87BA-32BC29CCE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465030-DFBA-7692-4DF4-613913BB7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DA63-8B2A-4918-8026-FBFF08048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313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CFB59-1093-F491-D420-316489065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7FA1B0-8CB3-718A-42FA-732E885321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FC6985-F995-D682-71EA-B15D6BAA3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C4175-D7F1-4453-9A1F-981408131BE2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8442F6-2795-214C-E706-9809D4941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37B7CE-5ED7-16EA-0454-FA4127453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DA63-8B2A-4918-8026-FBFF08048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046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34AD5D-8147-C182-4443-7F9FEFF952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0D34B9-264A-3580-0816-4AC3B99348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674FED-A41A-9F97-5E36-E8034F140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C4175-D7F1-4453-9A1F-981408131BE2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CA9E1-351A-DABA-20E1-6D746DA18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B910A6-6B8A-9785-32A9-10AF9E6BE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DA63-8B2A-4918-8026-FBFF08048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285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C0D039-5517-AD66-3264-86F7E2D33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7B4F3B-C14D-CC8C-C316-52DABBE949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744122-E93A-CFB3-09F0-D53CD3380D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0C4175-D7F1-4453-9A1F-981408131BE2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E44F58-292C-14C6-FFDA-FC32E1345F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1F4E85-EA46-4D39-5DF1-70D42AA862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9FDA63-8B2A-4918-8026-FBFF08048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14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1DFB3AD9-0E6B-B2A1-DF22-2EEAD239E2B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6256356"/>
              </p:ext>
            </p:extLst>
          </p:nvPr>
        </p:nvGraphicFramePr>
        <p:xfrm>
          <a:off x="1659610" y="1761"/>
          <a:ext cx="8872780" cy="68562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7543647" imgH="5829300" progId="Acrobat.Document.DC">
                  <p:embed/>
                </p:oleObj>
              </mc:Choice>
              <mc:Fallback>
                <p:oleObj name="Acrobat Document" r:id="rId2" imgW="7543647" imgH="582930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659610" y="1761"/>
                        <a:ext cx="8872780" cy="68562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9482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3F337BC3-E047-AB8F-CFA2-A9DE1944980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7611704"/>
              </p:ext>
            </p:extLst>
          </p:nvPr>
        </p:nvGraphicFramePr>
        <p:xfrm>
          <a:off x="1657835" y="-981"/>
          <a:ext cx="8876329" cy="68589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7543647" imgH="5829300" progId="Acrobat.Document.DC">
                  <p:embed/>
                </p:oleObj>
              </mc:Choice>
              <mc:Fallback>
                <p:oleObj name="Acrobat Document" r:id="rId2" imgW="7543647" imgH="582930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657835" y="-981"/>
                        <a:ext cx="8876329" cy="68589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0628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05815F72-88FB-5B70-549D-3D3BB8A43C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7156256"/>
              </p:ext>
            </p:extLst>
          </p:nvPr>
        </p:nvGraphicFramePr>
        <p:xfrm>
          <a:off x="1654881" y="0"/>
          <a:ext cx="8882238" cy="68635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7543647" imgH="5829300" progId="Acrobat.Document.DC">
                  <p:embed/>
                </p:oleObj>
              </mc:Choice>
              <mc:Fallback>
                <p:oleObj name="Acrobat Document" r:id="rId2" imgW="7543647" imgH="582930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654881" y="0"/>
                        <a:ext cx="8882238" cy="68635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16914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1A1FED5F-FC50-D79A-63F7-067A6B451E6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9632790"/>
              </p:ext>
            </p:extLst>
          </p:nvPr>
        </p:nvGraphicFramePr>
        <p:xfrm>
          <a:off x="1658471" y="0"/>
          <a:ext cx="8875058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7543647" imgH="5829300" progId="Acrobat.Document.DC">
                  <p:embed/>
                </p:oleObj>
              </mc:Choice>
              <mc:Fallback>
                <p:oleObj name="Acrobat Document" r:id="rId2" imgW="7543647" imgH="582930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658471" y="0"/>
                        <a:ext cx="8875058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88486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F8B2222C-232C-E9BC-7767-DB989DF07E1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0266567"/>
              </p:ext>
            </p:extLst>
          </p:nvPr>
        </p:nvGraphicFramePr>
        <p:xfrm>
          <a:off x="1660580" y="0"/>
          <a:ext cx="8870839" cy="68547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7543647" imgH="5829300" progId="Acrobat.Document.DC">
                  <p:embed/>
                </p:oleObj>
              </mc:Choice>
              <mc:Fallback>
                <p:oleObj name="Acrobat Document" r:id="rId2" imgW="7543647" imgH="582930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660580" y="0"/>
                        <a:ext cx="8870839" cy="68547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5151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C97E546F-E260-A7CA-2120-855C8CF150B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0263620"/>
              </p:ext>
            </p:extLst>
          </p:nvPr>
        </p:nvGraphicFramePr>
        <p:xfrm>
          <a:off x="1660836" y="0"/>
          <a:ext cx="8870328" cy="68543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7543647" imgH="5829300" progId="Acrobat.Document.DC">
                  <p:embed/>
                </p:oleObj>
              </mc:Choice>
              <mc:Fallback>
                <p:oleObj name="Acrobat Document" r:id="rId2" imgW="7543647" imgH="582930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660836" y="0"/>
                        <a:ext cx="8870328" cy="68543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16921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9DB0852D-431C-5550-37BE-AF92E8B2E0C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5603980"/>
              </p:ext>
            </p:extLst>
          </p:nvPr>
        </p:nvGraphicFramePr>
        <p:xfrm>
          <a:off x="1658375" y="0"/>
          <a:ext cx="8875250" cy="68581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7543647" imgH="5829300" progId="Acrobat.Document.DC">
                  <p:embed/>
                </p:oleObj>
              </mc:Choice>
              <mc:Fallback>
                <p:oleObj name="Acrobat Document" r:id="rId2" imgW="7543647" imgH="582930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658375" y="0"/>
                        <a:ext cx="8875250" cy="68581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783486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Adobe 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Michelle Payanzo</dc:creator>
  <cp:lastModifiedBy>Michelle Payanzo</cp:lastModifiedBy>
  <cp:revision>3</cp:revision>
  <dcterms:created xsi:type="dcterms:W3CDTF">2026-08-19T18:37:51Z</dcterms:created>
  <dcterms:modified xsi:type="dcterms:W3CDTF">2026-08-19T18:46:03Z</dcterms:modified>
</cp:coreProperties>
</file>